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2" r:id="rId4"/>
    <p:sldId id="259" r:id="rId5"/>
    <p:sldId id="263" r:id="rId6"/>
    <p:sldId id="261" r:id="rId7"/>
    <p:sldId id="270" r:id="rId8"/>
    <p:sldId id="265" r:id="rId9"/>
    <p:sldId id="266" r:id="rId10"/>
    <p:sldId id="269" r:id="rId11"/>
    <p:sldId id="260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00CC00"/>
    <a:srgbClr val="5EEC3C"/>
    <a:srgbClr val="34164A"/>
    <a:srgbClr val="FA8F00"/>
    <a:srgbClr val="5DF0FF"/>
    <a:srgbClr val="FF4747"/>
    <a:srgbClr val="A2023F"/>
    <a:srgbClr val="C23E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7597D-CA29-4A87-90D5-6DC14985B1AF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4685-38A2-48E1-B776-78A2215C3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19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1655520"/>
            <a:ext cx="8246070" cy="1221639"/>
          </a:xfrm>
          <a:noFill/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2877160"/>
            <a:ext cx="8246070" cy="1374345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3929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2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98559"/>
            <a:ext cx="656631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1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294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94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7411" y="1044700"/>
            <a:ext cx="4266589" cy="1527050"/>
          </a:xfrm>
          <a:noFill/>
        </p:spPr>
        <p:txBody>
          <a:bodyPr>
            <a:normAutofit fontScale="90000"/>
          </a:bodyPr>
          <a:lstStyle/>
          <a:p>
            <a:r>
              <a:rPr lang="el-GR" dirty="0"/>
              <a:t>Κίνδυνοι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br>
              <a:rPr lang="el-GR" dirty="0" smtClean="0"/>
            </a:br>
            <a:r>
              <a:rPr lang="el-GR" dirty="0" smtClean="0"/>
              <a:t>δάσους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6378" y="2877160"/>
            <a:ext cx="3817622" cy="610820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>
                <a:solidFill>
                  <a:schemeClr val="bg1">
                    <a:lumMod val="95000"/>
                  </a:schemeClr>
                </a:solidFill>
              </a:rPr>
              <a:t>Βασίλης Ιωαννίδης </a:t>
            </a:r>
          </a:p>
          <a:p>
            <a:r>
              <a:rPr lang="el-GR" dirty="0" smtClean="0">
                <a:solidFill>
                  <a:schemeClr val="bg1">
                    <a:lumMod val="95000"/>
                  </a:schemeClr>
                </a:solidFill>
              </a:rPr>
              <a:t>Λεωνίδας Αράπογλου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42" name="Picture 2" descr="Αποτέλεσμα εικόνας για αριστοτελειο κολλεγιο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410" y="128470"/>
            <a:ext cx="4089955" cy="4402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448965" y="3943171"/>
            <a:ext cx="8695035" cy="120032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Περιβαλλοντικό Πρόγραμμα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«Προσέχω το δάσος – Αγαπώ την ζωή.»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Σχολικό Έτος : 2018-19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Επιβλέπουσες : Κοκκίνου Ελ.-</a:t>
            </a:r>
            <a:r>
              <a:rPr lang="el-GR" dirty="0" err="1" smtClean="0">
                <a:solidFill>
                  <a:schemeClr val="bg1"/>
                </a:solidFill>
              </a:rPr>
              <a:t>Καναράκη </a:t>
            </a:r>
            <a:r>
              <a:rPr lang="el-GR" dirty="0" smtClean="0">
                <a:solidFill>
                  <a:schemeClr val="bg1"/>
                </a:solidFill>
              </a:rPr>
              <a:t>Β.   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ξηρασ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7655" y="2883137"/>
            <a:ext cx="3655770" cy="2260363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3310" y="433880"/>
            <a:ext cx="6566315" cy="57264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 ξηρασία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823310" y="1198559"/>
            <a:ext cx="6871725" cy="3511061"/>
          </a:xfrm>
        </p:spPr>
        <p:txBody>
          <a:bodyPr>
            <a:normAutofit/>
          </a:bodyPr>
          <a:lstStyle/>
          <a:p>
            <a:r>
              <a:rPr lang="el-GR" sz="2600" dirty="0" smtClean="0"/>
              <a:t>Τα καλοκαίρια δεν βρέχει πολύ και αυτό σημαίνει πως δεν υπάρχει καθόλου νερό για τα φυτά και τα δέντρα με αποτέλεσμα να μην αναπτύσσονται και να καταστρέφονται.   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ανακυκλ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835" y="3158335"/>
            <a:ext cx="1985165" cy="198516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800" b="1" dirty="0" smtClean="0"/>
              <a:t>Πώς να αποτρέψουμε τις καταστροφές δασών 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28720" y="1197405"/>
            <a:ext cx="6566315" cy="3511061"/>
          </a:xfrm>
        </p:spPr>
        <p:txBody>
          <a:bodyPr>
            <a:normAutofit/>
          </a:bodyPr>
          <a:lstStyle/>
          <a:p>
            <a:r>
              <a:rPr lang="el-GR" dirty="0" smtClean="0"/>
              <a:t>Να κάνουμε </a:t>
            </a:r>
            <a:r>
              <a:rPr lang="el-GR" dirty="0" smtClean="0">
                <a:solidFill>
                  <a:srgbClr val="FFFF00"/>
                </a:solidFill>
              </a:rPr>
              <a:t>ανακύκλωση</a:t>
            </a:r>
          </a:p>
          <a:p>
            <a:r>
              <a:rPr lang="el-GR" dirty="0" smtClean="0"/>
              <a:t>Να μην πετάμε τα απορρίμματα μας στα δάση.</a:t>
            </a:r>
          </a:p>
          <a:p>
            <a:pPr marL="357188" indent="-357188"/>
            <a:r>
              <a:rPr lang="el-GR" dirty="0" smtClean="0"/>
              <a:t>Να περιορίσουμε την χρήση του χαρτιού.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δασ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1150" cy="2748691"/>
          </a:xfrm>
          <a:prstGeom prst="rect">
            <a:avLst/>
          </a:prstGeom>
          <a:noFill/>
        </p:spPr>
      </p:pic>
      <p:pic>
        <p:nvPicPr>
          <p:cNvPr id="1028" name="Picture 4" descr="Αποτέλεσμα εικόνας για δασ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-1"/>
            <a:ext cx="4572001" cy="2748691"/>
          </a:xfrm>
          <a:prstGeom prst="rect">
            <a:avLst/>
          </a:prstGeom>
          <a:noFill/>
        </p:spPr>
      </p:pic>
      <p:pic>
        <p:nvPicPr>
          <p:cNvPr id="1030" name="Picture 6" descr="http://udivitelno.com/images/10/khallerbos-sinij-les/19-%D0%A1%D0%BA%D0%B0%D0%B7%D0%BE%D1%87%D0%BD%D0%B0%D1%8F%20%D0%B4%D0%BE%D1%80%D0%BE%D0%B6%D0%BA%D0%B0%20%D0%B2%20%D0%A1%D0%B8%D0%BD%D0%B5%D0%BC%20%D0%BB%D0%B5%D1%81%D1%83%20%D0%B2%20%D0%91%D0%B5%D0%BB%D1%8C%D0%B3%D0%B8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905" y="2724455"/>
            <a:ext cx="3308096" cy="2419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143555" y="3029865"/>
            <a:ext cx="5344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Ευχαριστούμε που μας παρακολουθήσατε. </a:t>
            </a:r>
            <a:endParaRPr lang="el-G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5317" y="128470"/>
            <a:ext cx="8093366" cy="91623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Το δάσος 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28720" y="1197405"/>
            <a:ext cx="6871726" cy="351221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Τα δάση είναι βασικά για την ζωή μας.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Μας </a:t>
            </a:r>
            <a:r>
              <a:rPr lang="el-GR" dirty="0"/>
              <a:t>προσφέρουν</a:t>
            </a:r>
            <a:r>
              <a:rPr lang="el-GR" dirty="0" smtClean="0"/>
              <a:t>:</a:t>
            </a:r>
            <a:endParaRPr lang="el-GR" dirty="0"/>
          </a:p>
          <a:p>
            <a:r>
              <a:rPr lang="el-GR" b="1" dirty="0">
                <a:solidFill>
                  <a:srgbClr val="FFFF00"/>
                </a:solidFill>
              </a:rPr>
              <a:t>Οξυγόνο </a:t>
            </a:r>
          </a:p>
          <a:p>
            <a:r>
              <a:rPr lang="el-GR" b="1" dirty="0">
                <a:solidFill>
                  <a:srgbClr val="FFFF00"/>
                </a:solidFill>
              </a:rPr>
              <a:t>Ξυλεία 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Μας δίνουν φάρμακα(</a:t>
            </a:r>
            <a:r>
              <a:rPr lang="el-GR" dirty="0" smtClean="0">
                <a:solidFill>
                  <a:srgbClr val="FFFF00"/>
                </a:solidFill>
              </a:rPr>
              <a:t>το φάρμακο της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FF00"/>
                </a:solidFill>
              </a:rPr>
              <a:t>θεοφυλλίνης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FF00"/>
                </a:solidFill>
              </a:rPr>
              <a:t>για το άσθμα)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6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786" y="281175"/>
            <a:ext cx="7635254" cy="763525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Κίνδυνοι για το δάσος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1197405"/>
            <a:ext cx="6566320" cy="3512215"/>
          </a:xfrm>
        </p:spPr>
        <p:txBody>
          <a:bodyPr>
            <a:normAutofit/>
          </a:bodyPr>
          <a:lstStyle/>
          <a:p>
            <a:r>
              <a:rPr lang="el-GR" dirty="0" smtClean="0"/>
              <a:t>Ο πιο συχνός κίνδυνος του δάσους είναι  η </a:t>
            </a:r>
            <a:r>
              <a:rPr lang="el-GR" b="1" dirty="0" smtClean="0">
                <a:solidFill>
                  <a:srgbClr val="FFFF00"/>
                </a:solidFill>
              </a:rPr>
              <a:t>φωτιά</a:t>
            </a:r>
            <a:r>
              <a:rPr lang="el-GR" dirty="0" smtClean="0"/>
              <a:t> η οποία δημιουργείτε:</a:t>
            </a:r>
          </a:p>
          <a:p>
            <a:r>
              <a:rPr lang="el-GR" dirty="0" smtClean="0"/>
              <a:t> με γυαλιά και μπουκάλια τα οποία οι άνθρωποι πετάμε. </a:t>
            </a:r>
          </a:p>
          <a:p>
            <a:r>
              <a:rPr lang="el-GR" dirty="0" smtClean="0"/>
              <a:t>παράνομο κάμπινγκ</a:t>
            </a:r>
          </a:p>
          <a:p>
            <a:r>
              <a:rPr lang="el-GR" dirty="0" smtClean="0"/>
              <a:t>Εμπρησμός</a:t>
            </a:r>
          </a:p>
          <a:p>
            <a:r>
              <a:rPr lang="el-GR" dirty="0" smtClean="0"/>
              <a:t>Φυσικά φαινόμενα    </a:t>
            </a:r>
            <a:endParaRPr lang="en-US" dirty="0" smtClean="0"/>
          </a:p>
        </p:txBody>
      </p:sp>
      <p:pic>
        <p:nvPicPr>
          <p:cNvPr id="9218" name="Picture 2" descr="Image result for δασοι φωτ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935" y="2724455"/>
            <a:ext cx="3408029" cy="2266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98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Κίνδυνοι για το δάσους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Επίσης ένας ακόμα κίνδυνος του δάσους είναι η κατασκευή </a:t>
            </a:r>
            <a:r>
              <a:rPr lang="el-GR" dirty="0" smtClean="0">
                <a:solidFill>
                  <a:srgbClr val="FFFF00"/>
                </a:solidFill>
              </a:rPr>
              <a:t>χαρτιού</a:t>
            </a:r>
            <a:r>
              <a:rPr lang="el-GR" dirty="0" smtClean="0"/>
              <a:t>. Συνολικά την κατασκευή χαρτιού μέσα σε έναν χρόνο στην </a:t>
            </a:r>
            <a:r>
              <a:rPr lang="el-GR" dirty="0" smtClean="0">
                <a:solidFill>
                  <a:srgbClr val="FFFF00"/>
                </a:solidFill>
              </a:rPr>
              <a:t>Ελλάδα</a:t>
            </a:r>
            <a:r>
              <a:rPr lang="el-GR" dirty="0" smtClean="0"/>
              <a:t> κόβονται </a:t>
            </a:r>
            <a:r>
              <a:rPr lang="el-GR" dirty="0" smtClean="0">
                <a:solidFill>
                  <a:srgbClr val="FFFF00"/>
                </a:solidFill>
              </a:rPr>
              <a:t>12.000.000</a:t>
            </a:r>
            <a:r>
              <a:rPr lang="el-GR" dirty="0" smtClean="0"/>
              <a:t> δέντρα.   </a:t>
            </a:r>
          </a:p>
        </p:txBody>
      </p:sp>
      <p:pic>
        <p:nvPicPr>
          <p:cNvPr id="7170" name="Picture 2" descr="Image result for ξυλ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115" y="3029865"/>
            <a:ext cx="3664919" cy="183246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- TextBox"/>
          <p:cNvSpPr txBox="1"/>
          <p:nvPr/>
        </p:nvSpPr>
        <p:spPr>
          <a:xfrm>
            <a:off x="4160520" y="24094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2" descr="Αποτέλεσμα εικόνας για κομμενα δεντρα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6" r="946"/>
          <a:stretch>
            <a:fillRect/>
          </a:stretch>
        </p:blipFill>
        <p:spPr bwMode="auto">
          <a:xfrm>
            <a:off x="-26117" y="-143160"/>
            <a:ext cx="9170117" cy="528666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Κίνδυνοι για το δάσους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Όμως υπάρχουν και κίνδυνοι που δεν προκαλούνται από τον  άνθρωπο άλλα την ίδια την  </a:t>
            </a:r>
            <a:r>
              <a:rPr lang="el-GR" dirty="0" smtClean="0">
                <a:solidFill>
                  <a:srgbClr val="FFFF00"/>
                </a:solidFill>
              </a:rPr>
              <a:t>φύση</a:t>
            </a:r>
            <a:r>
              <a:rPr lang="el-GR" dirty="0" smtClean="0"/>
              <a:t>.  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Κίνδυνοι για το δάσους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Αυτοί είναι οι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b="1" dirty="0" smtClean="0">
                <a:solidFill>
                  <a:srgbClr val="FFFF00"/>
                </a:solidFill>
              </a:rPr>
              <a:t>Καταιγίδες</a:t>
            </a:r>
            <a:r>
              <a:rPr lang="el-GR" dirty="0" smtClean="0"/>
              <a:t> οι οποίες με τις αστραπές μπορούν να δημιουργήσουν πυρκαγιές.</a:t>
            </a:r>
          </a:p>
          <a:p>
            <a:r>
              <a:rPr lang="el-GR" dirty="0" smtClean="0"/>
              <a:t>  </a:t>
            </a:r>
            <a:r>
              <a:rPr lang="el-GR" b="1" dirty="0" smtClean="0">
                <a:solidFill>
                  <a:srgbClr val="FFFF00"/>
                </a:solidFill>
              </a:rPr>
              <a:t>Σεισμοί</a:t>
            </a:r>
            <a:r>
              <a:rPr lang="el-GR" dirty="0" smtClean="0"/>
              <a:t> οι οποίοι καταστρέφουν τα δάση. 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4098" name="AutoShape 2" descr="Image result for κατεγιδες σε δαση"/>
          <p:cNvSpPr>
            <a:spLocks noChangeAspect="1" noChangeArrowheads="1"/>
          </p:cNvSpPr>
          <p:nvPr/>
        </p:nvSpPr>
        <p:spPr bwMode="auto">
          <a:xfrm>
            <a:off x="155575" y="-2011363"/>
            <a:ext cx="69913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Image result for κατεγιδες σε δαση"/>
          <p:cNvSpPr>
            <a:spLocks noChangeAspect="1" noChangeArrowheads="1"/>
          </p:cNvSpPr>
          <p:nvPr/>
        </p:nvSpPr>
        <p:spPr bwMode="auto">
          <a:xfrm>
            <a:off x="155575" y="-2011363"/>
            <a:ext cx="69913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2" name="AutoShape 6" descr="Image result for κατεγιδες σε δαση"/>
          <p:cNvSpPr>
            <a:spLocks noChangeAspect="1" noChangeArrowheads="1"/>
          </p:cNvSpPr>
          <p:nvPr/>
        </p:nvSpPr>
        <p:spPr bwMode="auto">
          <a:xfrm>
            <a:off x="155575" y="-2011363"/>
            <a:ext cx="69913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4" name="AutoShape 8" descr="Image result for κατεγιδες σε δαση"/>
          <p:cNvSpPr>
            <a:spLocks noChangeAspect="1" noChangeArrowheads="1"/>
          </p:cNvSpPr>
          <p:nvPr/>
        </p:nvSpPr>
        <p:spPr bwMode="auto">
          <a:xfrm>
            <a:off x="155575" y="-2011363"/>
            <a:ext cx="69913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6" name="AutoShape 10" descr="Image result for κατεγιδες σε δαση"/>
          <p:cNvSpPr>
            <a:spLocks noChangeAspect="1" noChangeArrowheads="1"/>
          </p:cNvSpPr>
          <p:nvPr/>
        </p:nvSpPr>
        <p:spPr bwMode="auto">
          <a:xfrm>
            <a:off x="155575" y="-2011363"/>
            <a:ext cx="69913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8" name="AutoShape 12" descr="Image result for κατεγιδες σε δαση"/>
          <p:cNvSpPr>
            <a:spLocks noChangeAspect="1" noChangeArrowheads="1"/>
          </p:cNvSpPr>
          <p:nvPr/>
        </p:nvSpPr>
        <p:spPr bwMode="auto">
          <a:xfrm>
            <a:off x="155575" y="-2011363"/>
            <a:ext cx="69913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10" name="AutoShape 14" descr="Image result for κατεγιδες σε δαση"/>
          <p:cNvSpPr>
            <a:spLocks noChangeAspect="1" noChangeArrowheads="1"/>
          </p:cNvSpPr>
          <p:nvPr/>
        </p:nvSpPr>
        <p:spPr bwMode="auto">
          <a:xfrm>
            <a:off x="155575" y="-2011363"/>
            <a:ext cx="69913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12" name="AutoShape 16" descr="Image result for κατεγιδες σε δαση"/>
          <p:cNvSpPr>
            <a:spLocks noChangeAspect="1" noChangeArrowheads="1"/>
          </p:cNvSpPr>
          <p:nvPr/>
        </p:nvSpPr>
        <p:spPr bwMode="auto">
          <a:xfrm>
            <a:off x="155575" y="-2011363"/>
            <a:ext cx="69913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14" name="AutoShape 18" descr="Image result for κατεγιδες σε δαση"/>
          <p:cNvSpPr>
            <a:spLocks noChangeAspect="1" noChangeArrowheads="1"/>
          </p:cNvSpPr>
          <p:nvPr/>
        </p:nvSpPr>
        <p:spPr bwMode="auto">
          <a:xfrm>
            <a:off x="155575" y="-2011363"/>
            <a:ext cx="69913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16" name="AutoShape 20" descr="Image result for κατεγιδες σε δαση"/>
          <p:cNvSpPr>
            <a:spLocks noChangeAspect="1" noChangeArrowheads="1"/>
          </p:cNvSpPr>
          <p:nvPr/>
        </p:nvSpPr>
        <p:spPr bwMode="auto">
          <a:xfrm>
            <a:off x="155575" y="-2011363"/>
            <a:ext cx="69913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18" name="AutoShape 22" descr="Image result for κατεγιδες σε δαση"/>
          <p:cNvSpPr>
            <a:spLocks noChangeAspect="1" noChangeArrowheads="1"/>
          </p:cNvSpPr>
          <p:nvPr/>
        </p:nvSpPr>
        <p:spPr bwMode="auto">
          <a:xfrm>
            <a:off x="155575" y="-2011363"/>
            <a:ext cx="69913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20" name="Picture 24" descr="Image result for κατεγιδες σε δα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295" y="3182570"/>
            <a:ext cx="4266590" cy="18600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225</Words>
  <Application>Microsoft Office PowerPoint</Application>
  <PresentationFormat>Προβολή στην οθόνη (16:9)</PresentationFormat>
  <Paragraphs>37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Office Theme</vt:lpstr>
      <vt:lpstr>Κίνδυνοι  του  δάσους</vt:lpstr>
      <vt:lpstr>Το δάσος </vt:lpstr>
      <vt:lpstr>Διαφάνεια 3</vt:lpstr>
      <vt:lpstr>Κίνδυνοι για το δάσος   </vt:lpstr>
      <vt:lpstr>Διαφάνεια 5</vt:lpstr>
      <vt:lpstr>Κίνδυνοι για το δάσους </vt:lpstr>
      <vt:lpstr>Διαφάνεια 7</vt:lpstr>
      <vt:lpstr>Κίνδυνοι για το δάσους </vt:lpstr>
      <vt:lpstr>Κίνδυνοι για το δάσους </vt:lpstr>
      <vt:lpstr>Η ξηρασία</vt:lpstr>
      <vt:lpstr>Πώς να αποτρέψουμε τις καταστροφές δασών </vt:lpstr>
      <vt:lpstr>Διαφάνεια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eleni</cp:lastModifiedBy>
  <cp:revision>194</cp:revision>
  <dcterms:created xsi:type="dcterms:W3CDTF">2013-08-21T19:17:07Z</dcterms:created>
  <dcterms:modified xsi:type="dcterms:W3CDTF">2019-05-13T15:24:47Z</dcterms:modified>
</cp:coreProperties>
</file>