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3" r:id="rId4"/>
    <p:sldId id="260" r:id="rId5"/>
    <p:sldId id="264" r:id="rId6"/>
    <p:sldId id="265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11F"/>
    <a:srgbClr val="422C16"/>
    <a:srgbClr val="0C788E"/>
    <a:srgbClr val="006666"/>
    <a:srgbClr val="0099CC"/>
    <a:srgbClr val="660066"/>
    <a:srgbClr val="660033"/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99" d="100"/>
          <a:sy n="99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BA10-DB73-457C-B5DF-A8C27503191E}" type="datetimeFigureOut">
              <a:rPr lang="el-GR" smtClean="0"/>
              <a:pPr/>
              <a:t>7/12/2018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98A9B-9883-42D0-A59D-631F47B616F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98A9B-9883-42D0-A59D-631F47B616F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98A9B-9883-42D0-A59D-631F47B616F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98A9B-9883-42D0-A59D-631F47B616F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98A9B-9883-42D0-A59D-631F47B616F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553B-C360-4AB2-A7F3-9C329372851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E811-7FC8-4BD3-A5B9-E1AEBCA43A8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453E-465A-4445-9438-D25A3A0884C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310B4-06EC-4165-8D52-27C7BA03E53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2310-6EB5-4519-AB88-E33EA8FCE33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758F-7BB1-4A00-9B08-564C67429A4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A633-7460-4317-A159-2A3B2D7D449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A0660-1186-411F-8260-E1859B0A422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3CC6-CCB0-49E2-823E-CD66B8FB42B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F70D-4084-446B-AC44-0BA09EBBFFA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F12B-0FF9-4BA7-BB27-50F535461B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EBB3F-5499-4FA8-AEED-78BC3BE6AB9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6864" cy="1008112"/>
          </a:xfrm>
        </p:spPr>
        <p:txBody>
          <a:bodyPr/>
          <a:lstStyle/>
          <a:p>
            <a:r>
              <a:rPr lang="el-GR" sz="3600" b="1" dirty="0">
                <a:solidFill>
                  <a:schemeClr val="accent6"/>
                </a:solidFill>
              </a:rPr>
              <a:t>Χλωρίδα Ολύμπου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492896"/>
            <a:ext cx="9289032" cy="3816424"/>
          </a:xfrm>
        </p:spPr>
        <p:txBody>
          <a:bodyPr/>
          <a:lstStyle/>
          <a:p>
            <a:pPr>
              <a:buNone/>
            </a:pPr>
            <a:r>
              <a:rPr lang="el-GR" sz="2000" dirty="0"/>
              <a:t>Γιώργος </a:t>
            </a:r>
            <a:r>
              <a:rPr lang="el-GR" sz="2000" dirty="0" err="1"/>
              <a:t>Κορακιανίτης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Γιώργος Παπακωνσταντίνου</a:t>
            </a:r>
          </a:p>
          <a:p>
            <a:pPr>
              <a:buNone/>
            </a:pPr>
            <a:endParaRPr lang="el-GR" sz="20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l-GR" sz="2000" b="1" dirty="0"/>
              <a:t>Επιμέλεια</a:t>
            </a:r>
            <a:r>
              <a:rPr lang="en-US" sz="2000" b="1" dirty="0"/>
              <a:t>:</a:t>
            </a:r>
            <a:r>
              <a:rPr lang="el-GR" sz="2000" b="1" dirty="0"/>
              <a:t>           </a:t>
            </a:r>
          </a:p>
          <a:p>
            <a:pPr>
              <a:buNone/>
            </a:pPr>
            <a:r>
              <a:rPr lang="el-GR" sz="2000" dirty="0"/>
              <a:t>Ελένη</a:t>
            </a:r>
            <a:r>
              <a:rPr lang="en-US" sz="2000" dirty="0"/>
              <a:t> </a:t>
            </a:r>
            <a:r>
              <a:rPr lang="el-GR" sz="2000" dirty="0"/>
              <a:t>Κοκκίνου</a:t>
            </a:r>
          </a:p>
          <a:p>
            <a:pPr>
              <a:buNone/>
            </a:pPr>
            <a:r>
              <a:rPr lang="el-GR" sz="2000" dirty="0"/>
              <a:t>Βασιλική </a:t>
            </a:r>
            <a:r>
              <a:rPr lang="el-GR" sz="2000" dirty="0" err="1"/>
              <a:t>Καναράκη</a:t>
            </a:r>
            <a:endParaRPr lang="el-GR" sz="2000" dirty="0"/>
          </a:p>
        </p:txBody>
      </p:sp>
      <p:pic>
        <p:nvPicPr>
          <p:cNvPr id="15362" name="Picture 2" descr="Αποτέλεσμα εικόνας για αριστοτελειο κολλεγ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315200" cy="7905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611560"/>
            <a:ext cx="8229600" cy="86409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404664"/>
            <a:ext cx="8461448" cy="633670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έρευνα των φυτών του Ολύμπου άρχισε πριν 150 χρόνια: το 1836 ο Γάλλος βοτανολόγος </a:t>
            </a:r>
            <a:r>
              <a:rPr lang="el-G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Αυcher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l-G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Εlογ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μελέτησε τα φυτά του Ολύμπου. Σύμφωνα με τις μελέτες τους, ο </a:t>
            </a:r>
            <a:r>
              <a:rPr lang="el-G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Δρυμός</a:t>
            </a:r>
            <a:r>
              <a:rPr lang="el-G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χαρακτηρίζεται από τις πλουσιότερες σε χλωρίδα περιοχές της Ελλάδας, με περίπου 1.700 είδη και υποείδη, που αντιστοιχούν περίπου στο 25% της ελληνικής χλωρίδας.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8194" name="Picture 2" descr="Image result for Î¿Î»ÏÎ¼ÏÎ¿Ï Î§ÎÎ©Î¡ÎÎÎ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44854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AutoShape 4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98" name="AutoShape 6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00" name="Picture 8" descr="http://www.authenticolympusland.gr/index.php/photo-galery/image?view=image&amp;format=raw&amp;type=orig&amp;id=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3635895" cy="272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611560"/>
            <a:ext cx="8229600" cy="86409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 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αυτά, τα 187 χαρακτηρίζονται ως σημαντικά, 56 είναι ενδημικά ελληνικά εκ των οποίων 23 τοπικά ενδημικά, </a:t>
            </a:r>
            <a:r>
              <a:rPr lang="el-G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δηλαδή βρίσκονται 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μόνο στον Όλυμπο και 16 είναι σπάνια στην Ελλάδα ή και εμφανίζουν τα ακραία όρια εξάπλωσής τους στη Βόρεια Ελλάδα. 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098" name="AutoShape 2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0" name="Picture 4" descr="Image result for Î¿Î»ÏÎ¼ÏÎ¿Ï Î§ÎÎ©Î¡ÎÎÎ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2494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190C103-0F89-4964-9BF0-75CE394C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1611560"/>
            <a:ext cx="7859216" cy="115212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DC8DA87-3F0B-4A25-9D20-4943ECC5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435280" cy="2448272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    Η </a:t>
            </a:r>
            <a:r>
              <a:rPr lang="el-GR" sz="2800" dirty="0"/>
              <a:t>έντονη ποικιλότητα του </a:t>
            </a:r>
            <a:r>
              <a:rPr lang="el-GR" sz="2800" dirty="0" smtClean="0"/>
              <a:t>ανάγλυφου</a:t>
            </a:r>
            <a:r>
              <a:rPr lang="en-US" sz="2800" dirty="0" smtClean="0"/>
              <a:t> </a:t>
            </a:r>
            <a:r>
              <a:rPr lang="el-GR" sz="2800" dirty="0" smtClean="0"/>
              <a:t>σε </a:t>
            </a:r>
            <a:r>
              <a:rPr lang="el-GR" sz="2800" dirty="0"/>
              <a:t>συνδυασμό με το γεωλογικό υπόβαθρο και το έδαφος, ευνοούν την ανάπτυξη ιδιαιτέρων τύπων βλάστησης και χαρακτηριστικών βιοτόπων αντίστοιχα.</a:t>
            </a:r>
          </a:p>
        </p:txBody>
      </p:sp>
      <p:pic>
        <p:nvPicPr>
          <p:cNvPr id="7170" name="Picture 2" descr="Image result for Î¿Î»ÏÎ¼ÏÎ¿Ï Î§ÎÎ©Î¡ÎÎÎ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3312368" cy="247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238176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D5A101C-B98D-4CA1-B396-B3330ABD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603448"/>
            <a:ext cx="8003232" cy="4571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BC3C3C1-BC47-46C2-BB2A-515037310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7920880" cy="4104456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    Ακολουθώντας </a:t>
            </a:r>
            <a:r>
              <a:rPr lang="el-GR" sz="2800" dirty="0"/>
              <a:t>το υψόμετρο, στον </a:t>
            </a:r>
            <a:r>
              <a:rPr lang="el-GR" sz="2800" dirty="0" smtClean="0"/>
              <a:t>Όλυμπο παρατηρείται </a:t>
            </a:r>
            <a:r>
              <a:rPr lang="el-GR" sz="2800" dirty="0"/>
              <a:t>αναρχία στη διαδοχή των ζωνών βλάστησης. Το γεγονός αυτό οφείλεται στη μεγάλη ποικιλία μικροκλιμάτων που δημιουργεί το ανάγλυφο της περιοχής</a:t>
            </a:r>
          </a:p>
        </p:txBody>
      </p:sp>
      <p:sp>
        <p:nvSpPr>
          <p:cNvPr id="3074" name="AutoShape 2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8" name="AutoShape 6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0" name="AutoShape 8" descr="Image result for Î¿Î»ÏÎ¼ÏÎ¿Ï Î§ÎÎ©Î¡ÎÎÎ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2" name="Picture 10" descr="Image result for Î¿Î»ÏÎ¼ÏÎ¿Ï Î§ÎÎ©Î¡ÎÎÎ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333375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476439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458618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ΕΥΧΑΡΙΣΤΟΥΜΕ ΠΟΥ ΠΑΡΑΚΟΛΟΥΘΗΣΑΤΕ ΤΗΝ ΕΡΓΑΣΙΑ ΜΑΣ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23728" y="8037511"/>
            <a:ext cx="6563072" cy="72008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15156</TotalTime>
  <Words>153</Words>
  <Application>Microsoft Office PowerPoint</Application>
  <PresentationFormat>Προβολή στην οθόνη (4:3)</PresentationFormat>
  <Paragraphs>16</Paragraphs>
  <Slides>6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Diseño predeterminado</vt:lpstr>
      <vt:lpstr>Χλωρίδα Ολύμπου </vt:lpstr>
      <vt:lpstr>Διαφάνεια 2</vt:lpstr>
      <vt:lpstr>Διαφάνεια 3</vt:lpstr>
      <vt:lpstr>Διαφάνεια 4</vt:lpstr>
      <vt:lpstr>Διαφάνεια 5</vt:lpstr>
      <vt:lpstr>ΕΥΧΑΡΙΣΤΟΥΜΕ ΠΟΥ ΠΑΡΑΚΟΛΟΥΘΗΣΑΤΕ ΤΗΝ ΕΡΓΑΣΙΑ ΜΑΣ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student1</cp:lastModifiedBy>
  <cp:revision>758</cp:revision>
  <dcterms:created xsi:type="dcterms:W3CDTF">2010-05-23T14:28:12Z</dcterms:created>
  <dcterms:modified xsi:type="dcterms:W3CDTF">2018-12-07T10:23:04Z</dcterms:modified>
</cp:coreProperties>
</file>